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3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1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5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05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40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7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2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EF33-C5E2-4B77-94FA-AA90BB3BA510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350D-378E-4456-8149-7B0FE9200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7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/>
              <a:t>RECADASTRAMENTO E REGULARIZAÇÃO IMOBILIARIA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2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/>
              <a:t>RECADASTRAMENTO E REGULARIZAÇÃO IMOBILIARIA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Atualização do cadastro de imóveis da cidade.</a:t>
            </a:r>
          </a:p>
          <a:p>
            <a:pPr marL="0" indent="0">
              <a:buNone/>
            </a:pPr>
            <a:r>
              <a:rPr lang="pt-BR" dirty="0"/>
              <a:t>O município está com a planta cadastral desatualizada.</a:t>
            </a:r>
          </a:p>
          <a:p>
            <a:pPr marL="0" indent="0">
              <a:buNone/>
            </a:pPr>
            <a:r>
              <a:rPr lang="pt-BR" dirty="0"/>
              <a:t>Último levantamento foi feito em 2010.</a:t>
            </a:r>
          </a:p>
          <a:p>
            <a:pPr marL="0" indent="0">
              <a:buNone/>
            </a:pPr>
            <a:r>
              <a:rPr lang="pt-BR" dirty="0"/>
              <a:t>O ideal é termos um levantamento a cada dois anos.</a:t>
            </a:r>
          </a:p>
          <a:p>
            <a:pPr marL="0" indent="0">
              <a:buNone/>
            </a:pPr>
            <a:r>
              <a:rPr lang="pt-BR" dirty="0"/>
              <a:t>Precisamos dessa atualização para o planejamento estratégico da cidade nas diversas áreas de prestação de serviços do município.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48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/>
              <a:t>Vantagens para o Município: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Manter o cadastro de imóveis sempre atualizado</a:t>
            </a:r>
          </a:p>
          <a:p>
            <a:pPr marL="0" indent="0">
              <a:buNone/>
            </a:pPr>
            <a:r>
              <a:rPr lang="pt-BR" dirty="0"/>
              <a:t>Fiscalizar constantemente os imóveis sem passeio, muro e com mato.</a:t>
            </a:r>
          </a:p>
          <a:p>
            <a:pPr marL="0" indent="0">
              <a:buNone/>
            </a:pPr>
            <a:r>
              <a:rPr lang="pt-BR" dirty="0"/>
              <a:t>Fiscalizar imóveis com agua parada e possíveis focos de doenças, como dengue.</a:t>
            </a:r>
          </a:p>
          <a:p>
            <a:pPr marL="0" indent="0">
              <a:buNone/>
            </a:pPr>
            <a:r>
              <a:rPr lang="pt-BR" dirty="0"/>
              <a:t>Executar levantamentos </a:t>
            </a:r>
            <a:r>
              <a:rPr lang="pt-BR" dirty="0" err="1"/>
              <a:t>planialtimétrico</a:t>
            </a:r>
            <a:r>
              <a:rPr lang="pt-BR" dirty="0"/>
              <a:t> sem a necessidade do topógrafo em campo.</a:t>
            </a:r>
          </a:p>
          <a:p>
            <a:pPr marL="0" indent="0">
              <a:buNone/>
            </a:pPr>
            <a:r>
              <a:rPr lang="pt-BR" dirty="0"/>
              <a:t>Integrar os levantamentos no geoprocessamento da Prefeitura, aperfeiçoando o banco de dados cadastrais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56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/>
              <a:t>Vantagens aos Munícipes: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Permitir acertar a documentação dos imóveis possibilitando transações imobiliárias via sistema financeiro ou nos casos de inventários / testamentos.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Possibilidade de parcelamento dos encargos e taxas decorrentes da regularização.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7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83" y="0"/>
            <a:ext cx="9668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7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RECADASTRAMENTO E REGULARIZAÇÃO IMOBILIARIA </vt:lpstr>
      <vt:lpstr>RECADASTRAMENTO E REGULARIZAÇÃO IMOBILIARIA </vt:lpstr>
      <vt:lpstr>Vantagens para o Município: </vt:lpstr>
      <vt:lpstr>Vantagens aos Munícipes: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RECADASTRAMENTO E REGULARIZAÇÃO IMOBILIARIA </dc:title>
  <dc:creator>Vitor Dell Ducas</dc:creator>
  <cp:lastModifiedBy>Vitor Dell Ducas</cp:lastModifiedBy>
  <cp:revision>1</cp:revision>
  <dcterms:created xsi:type="dcterms:W3CDTF">2019-12-11T11:15:08Z</dcterms:created>
  <dcterms:modified xsi:type="dcterms:W3CDTF">2019-12-11T11:21:07Z</dcterms:modified>
</cp:coreProperties>
</file>